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6699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Next LT Pro Bold" panose="020B0804020202020204" pitchFamily="34" charset="0"/>
              </a:rPr>
              <a:t>Visal WERAKOON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2298919" cy="589936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venirNext LT Pro Bold" panose="020B0804020202020204" pitchFamily="34" charset="0"/>
              </a:rPr>
              <a:t>Statistics</a:t>
            </a:r>
            <a:endParaRPr lang="en-GB" sz="3200" dirty="0">
              <a:latin typeface="AvenirNext LT Pro Bold" panose="020B08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935869"/>
            <a:ext cx="11625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Dual purpose Bayesian design for parameter estimation and model discrimination in epidemiology using a synthetic likelihood approach</a:t>
            </a:r>
            <a:endParaRPr lang="en-GB" sz="3200" dirty="0">
              <a:solidFill>
                <a:schemeClr val="accent4">
                  <a:lumMod val="7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76715"/>
            <a:ext cx="5745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Department of  Statistics and Computer Science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Faculty of Science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University of Peradeniya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23810"/>
            <a:ext cx="8008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Next LT Pro Bold" panose="020B0804020202020204" pitchFamily="34" charset="0"/>
              </a:rPr>
              <a:t>October 11, 2024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53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Avenir LT Std 45 Book</vt:lpstr>
      <vt:lpstr>AvenirNext LT Pro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11</cp:revision>
  <dcterms:created xsi:type="dcterms:W3CDTF">2024-09-14T13:19:41Z</dcterms:created>
  <dcterms:modified xsi:type="dcterms:W3CDTF">2024-09-14T15:25:56Z</dcterms:modified>
</cp:coreProperties>
</file>